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52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619CB-6F8F-419A-B9AB-939C9C454FBD}" type="datetimeFigureOut">
              <a:rPr lang="zh-CN" altLang="en-US" smtClean="0"/>
              <a:t>2016/3/29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A3EF2-1D0D-46F0-96A0-F2A74D223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8132"/>
            <a:ext cx="9144000" cy="550173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0053"/>
            <a:ext cx="9144000" cy="549789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6860"/>
            <a:ext cx="9144000" cy="550427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4282"/>
            <a:ext cx="9144000" cy="550943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2603"/>
            <a:ext cx="9144000" cy="549279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67883"/>
            <a:ext cx="9144000" cy="552223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2603"/>
            <a:ext cx="9144000" cy="549279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5554"/>
            <a:ext cx="9144000" cy="550689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4282"/>
            <a:ext cx="9144000" cy="550943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1327"/>
            <a:ext cx="9144000" cy="549534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58006"/>
            <a:ext cx="9144000" cy="534198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0681"/>
            <a:ext cx="9144000" cy="549663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7481"/>
            <a:ext cx="9144000" cy="5503037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01114"/>
            <a:ext cx="9144000" cy="5455771"/>
          </a:xfrm>
          <a:prstGeom prst="rect">
            <a:avLst/>
          </a:prstGeom>
        </p:spPr>
      </p:pic>
      <p:pic>
        <p:nvPicPr>
          <p:cNvPr id="3" name="图片 2" descr="2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676829"/>
            <a:ext cx="9144000" cy="550434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1958"/>
            <a:ext cx="9144000" cy="549408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7717"/>
            <a:ext cx="9144000" cy="548256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4282"/>
            <a:ext cx="9144000" cy="5509436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8781"/>
            <a:ext cx="9144000" cy="5500438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5554"/>
            <a:ext cx="9144000" cy="5506891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1327"/>
            <a:ext cx="9144000" cy="5495346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0681"/>
            <a:ext cx="9144000" cy="5496638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5554"/>
            <a:ext cx="9144000" cy="550689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8132"/>
            <a:ext cx="9144000" cy="5501736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6208"/>
            <a:ext cx="9144000" cy="5505583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3625"/>
            <a:ext cx="9144000" cy="551075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5800"/>
            <a:ext cx="91440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6860"/>
            <a:ext cx="9144000" cy="5504279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7481"/>
            <a:ext cx="9144000" cy="55030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8997"/>
            <a:ext cx="9144000" cy="54800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5800"/>
            <a:ext cx="91440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0681"/>
            <a:ext cx="9144000" cy="54966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76208"/>
            <a:ext cx="9144000" cy="550558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4522"/>
            <a:ext cx="9144000" cy="548895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2603"/>
            <a:ext cx="9144000" cy="54927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Office PowerPoint</Application>
  <PresentationFormat>全屏显示(4:3)</PresentationFormat>
  <Paragraphs>0</Paragraphs>
  <Slides>34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5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Administrator</cp:lastModifiedBy>
  <cp:revision>3</cp:revision>
  <dcterms:created xsi:type="dcterms:W3CDTF">2016-03-29T12:33:45Z</dcterms:created>
  <dcterms:modified xsi:type="dcterms:W3CDTF">2016-03-29T12:57:22Z</dcterms:modified>
</cp:coreProperties>
</file>

<file path=docProps/thumbnail.jpeg>
</file>